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A7F8C1B9-50CD-4008-AB23-61F382736E38}" type="datetimeFigureOut">
              <a:rPr lang="en-US" smtClean="0"/>
              <a:pPr/>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21E23D-4973-4D87-9EEA-2C0327552BE7}"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7F8C1B9-50CD-4008-AB23-61F382736E38}" type="datetimeFigureOut">
              <a:rPr lang="en-US" smtClean="0"/>
              <a:pPr/>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21E23D-4973-4D87-9EEA-2C0327552BE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7F8C1B9-50CD-4008-AB23-61F382736E38}" type="datetimeFigureOut">
              <a:rPr lang="en-US" smtClean="0"/>
              <a:pPr/>
              <a:t>6/9/2011</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3421E23D-4973-4D87-9EEA-2C0327552BE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7F8C1B9-50CD-4008-AB23-61F382736E38}" type="datetimeFigureOut">
              <a:rPr lang="en-US" smtClean="0"/>
              <a:pPr/>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21E23D-4973-4D87-9EEA-2C0327552BE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7F8C1B9-50CD-4008-AB23-61F382736E38}" type="datetimeFigureOut">
              <a:rPr lang="en-US" smtClean="0"/>
              <a:pPr/>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21E23D-4973-4D87-9EEA-2C0327552BE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7F8C1B9-50CD-4008-AB23-61F382736E38}" type="datetimeFigureOut">
              <a:rPr lang="en-US" smtClean="0"/>
              <a:pPr/>
              <a:t>6/9/2011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21E23D-4973-4D87-9EEA-2C0327552BE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7F8C1B9-50CD-4008-AB23-61F382736E38}" type="datetimeFigureOut">
              <a:rPr lang="en-US" smtClean="0"/>
              <a:pPr/>
              <a:t>6/9/2011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21E23D-4973-4D87-9EEA-2C0327552BE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7F8C1B9-50CD-4008-AB23-61F382736E38}" type="datetimeFigureOut">
              <a:rPr lang="en-US" smtClean="0"/>
              <a:pPr/>
              <a:t>6/9/2011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21E23D-4973-4D87-9EEA-2C0327552BE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F8C1B9-50CD-4008-AB23-61F382736E38}" type="datetimeFigureOut">
              <a:rPr lang="en-US" smtClean="0"/>
              <a:pPr/>
              <a:t>6/9/2011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21E23D-4973-4D87-9EEA-2C0327552BE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7F8C1B9-50CD-4008-AB23-61F382736E38}" type="datetimeFigureOut">
              <a:rPr lang="en-US" smtClean="0"/>
              <a:pPr/>
              <a:t>6/9/2011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21E23D-4973-4D87-9EEA-2C0327552BE7}"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A7F8C1B9-50CD-4008-AB23-61F382736E38}" type="datetimeFigureOut">
              <a:rPr lang="en-US" smtClean="0"/>
              <a:pPr/>
              <a:t>6/9/2011</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3421E23D-4973-4D87-9EEA-2C0327552BE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A7F8C1B9-50CD-4008-AB23-61F382736E38}" type="datetimeFigureOut">
              <a:rPr lang="en-US" smtClean="0"/>
              <a:pPr/>
              <a:t>6/9/2011</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3421E23D-4973-4D87-9EEA-2C0327552BE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Oil Spills</a:t>
            </a:r>
            <a:endParaRPr lang="en-US" dirty="0"/>
          </a:p>
        </p:txBody>
      </p:sp>
      <p:sp>
        <p:nvSpPr>
          <p:cNvPr id="3" name="Subtitle 2"/>
          <p:cNvSpPr>
            <a:spLocks noGrp="1"/>
          </p:cNvSpPr>
          <p:nvPr>
            <p:ph type="subTitle" idx="1"/>
          </p:nvPr>
        </p:nvSpPr>
        <p:spPr/>
        <p:txBody>
          <a:bodyPr/>
          <a:lstStyle/>
          <a:p>
            <a:r>
              <a:rPr lang="en-US" dirty="0" smtClean="0"/>
              <a:t>Abigail Clark</a:t>
            </a:r>
            <a:endParaRPr lang="en-US" dirty="0"/>
          </a:p>
        </p:txBody>
      </p:sp>
    </p:spTree>
  </p:cSld>
  <p:clrMapOvr>
    <a:masterClrMapping/>
  </p:clrMapOvr>
  <p:transition spd="slow">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does oil come from?</a:t>
            </a:r>
            <a:endParaRPr lang="en-US" dirty="0"/>
          </a:p>
        </p:txBody>
      </p:sp>
      <p:sp>
        <p:nvSpPr>
          <p:cNvPr id="3" name="Content Placeholder 2"/>
          <p:cNvSpPr>
            <a:spLocks noGrp="1"/>
          </p:cNvSpPr>
          <p:nvPr>
            <p:ph idx="1"/>
          </p:nvPr>
        </p:nvSpPr>
        <p:spPr/>
        <p:txBody>
          <a:bodyPr/>
          <a:lstStyle/>
          <a:p>
            <a:pPr>
              <a:buNone/>
            </a:pPr>
            <a:r>
              <a:rPr lang="en-US" dirty="0" smtClean="0"/>
              <a:t>	Despite popular belief, oil is not made out of dinosaurs.  It is actually formed by the remains of marine animals and plants that lived before the dinosaurs.  Hundreds of years later, heat and pressure turn the remains into what we call “crude oil”.  Scientists obtain the crude oil and refine it using heat to create petroleum products. </a:t>
            </a:r>
            <a:endParaRPr lang="en-US" dirty="0"/>
          </a:p>
        </p:txBody>
      </p:sp>
    </p:spTree>
  </p:cSld>
  <p:clrMapOvr>
    <a:masterClrMapping/>
  </p:clrMapOvr>
  <p:transition spd="slow">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oil spills occur?</a:t>
            </a:r>
            <a:endParaRPr lang="en-US" dirty="0"/>
          </a:p>
        </p:txBody>
      </p:sp>
      <p:sp>
        <p:nvSpPr>
          <p:cNvPr id="3" name="Content Placeholder 2"/>
          <p:cNvSpPr>
            <a:spLocks noGrp="1"/>
          </p:cNvSpPr>
          <p:nvPr>
            <p:ph idx="1"/>
          </p:nvPr>
        </p:nvSpPr>
        <p:spPr/>
        <p:txBody>
          <a:bodyPr/>
          <a:lstStyle/>
          <a:p>
            <a:pPr>
              <a:buNone/>
            </a:pPr>
            <a:r>
              <a:rPr lang="en-US" dirty="0" smtClean="0"/>
              <a:t>	Oil spills occur when workers get careless and make a mistake that causes an oil tanker to spill.  If equipment breaks down or a natural disaster occurs, that can make a hole in the tanker.  Countries at war can dump oil into each others’ oceans as well. </a:t>
            </a:r>
            <a:endParaRPr lang="en-US" dirty="0"/>
          </a:p>
        </p:txBody>
      </p:sp>
    </p:spTree>
  </p:cSld>
  <p:clrMapOvr>
    <a:masterClrMapping/>
  </p:clrMapOvr>
  <p:transition spd="slow">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What are some advantages and disadvantages of oil spill clean up techniques?</a:t>
            </a:r>
            <a:endParaRPr lang="en-US" sz="3200" dirty="0"/>
          </a:p>
        </p:txBody>
      </p:sp>
      <p:sp>
        <p:nvSpPr>
          <p:cNvPr id="3" name="Content Placeholder 2"/>
          <p:cNvSpPr>
            <a:spLocks noGrp="1"/>
          </p:cNvSpPr>
          <p:nvPr>
            <p:ph idx="1"/>
          </p:nvPr>
        </p:nvSpPr>
        <p:spPr/>
        <p:txBody>
          <a:bodyPr>
            <a:normAutofit lnSpcReduction="10000"/>
          </a:bodyPr>
          <a:lstStyle/>
          <a:p>
            <a:pPr>
              <a:buNone/>
            </a:pPr>
            <a:r>
              <a:rPr lang="en-US" dirty="0" smtClean="0"/>
              <a:t>There are methods to cleaning up a spill, but they have disadvantages.</a:t>
            </a:r>
          </a:p>
          <a:p>
            <a:pPr>
              <a:buNone/>
            </a:pPr>
            <a:endParaRPr lang="en-US" sz="1800" dirty="0" smtClean="0"/>
          </a:p>
          <a:p>
            <a:r>
              <a:rPr lang="en-US" sz="1800" dirty="0" smtClean="0"/>
              <a:t>A “Boom” technique is when scientists use a barrier that floats on the water, keeping the oil away from the surrounding environment.  It makes it easier to skim the oil off the surface of the water, though it can get heavy and make waves.</a:t>
            </a:r>
          </a:p>
          <a:p>
            <a:endParaRPr lang="en-US" sz="1800" dirty="0" smtClean="0"/>
          </a:p>
          <a:p>
            <a:r>
              <a:rPr lang="en-US" sz="1800" dirty="0" smtClean="0"/>
              <a:t>A </a:t>
            </a:r>
            <a:r>
              <a:rPr lang="en-US" sz="1800" dirty="0" smtClean="0"/>
              <a:t>“Sorbent” is when scientists use a giant sponge to absorb the oil.  This is </a:t>
            </a:r>
            <a:r>
              <a:rPr lang="en-US" sz="1800" dirty="0" smtClean="0"/>
              <a:t>a cheap way to get rid of oil, </a:t>
            </a:r>
            <a:r>
              <a:rPr lang="en-US" sz="1800" dirty="0" smtClean="0"/>
              <a:t>but the sponge gets heavy and can sink.</a:t>
            </a:r>
          </a:p>
          <a:p>
            <a:endParaRPr lang="en-US" sz="1800" dirty="0" smtClean="0"/>
          </a:p>
          <a:p>
            <a:r>
              <a:rPr lang="en-US" sz="1800" dirty="0" smtClean="0"/>
              <a:t>A  </a:t>
            </a:r>
            <a:r>
              <a:rPr lang="en-US" sz="1800" dirty="0" smtClean="0"/>
              <a:t>“Dispersant” is when scientists use nanosand, which reduces surface tension between the oil and water and stops them from mixing.  Dispersants are not right for all oil spills and it can affect organisms like coral and sea grass</a:t>
            </a:r>
            <a:r>
              <a:rPr lang="en-US" sz="1800" dirty="0" smtClean="0"/>
              <a:t>.  The nanosand they use </a:t>
            </a:r>
            <a:r>
              <a:rPr lang="en-US" sz="1800" dirty="0" smtClean="0"/>
              <a:t>is </a:t>
            </a:r>
            <a:r>
              <a:rPr lang="en-US" sz="1800" dirty="0" smtClean="0"/>
              <a:t>also very expensive.  </a:t>
            </a:r>
            <a:endParaRPr lang="en-US" sz="1800" dirty="0" smtClean="0"/>
          </a:p>
          <a:p>
            <a:pPr>
              <a:buNone/>
            </a:pPr>
            <a:endParaRPr lang="en-US" dirty="0" smtClean="0"/>
          </a:p>
          <a:p>
            <a:pPr>
              <a:buNone/>
            </a:pPr>
            <a:endParaRPr lang="en-US" dirty="0"/>
          </a:p>
        </p:txBody>
      </p:sp>
    </p:spTree>
  </p:cSld>
  <p:clrMapOvr>
    <a:masterClrMapping/>
  </p:clrMapOvr>
  <p:transition spd="slow">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is the wildlife affected by the oil spills?</a:t>
            </a:r>
            <a:endParaRPr lang="en-US" dirty="0"/>
          </a:p>
        </p:txBody>
      </p:sp>
      <p:sp>
        <p:nvSpPr>
          <p:cNvPr id="3" name="Content Placeholder 2"/>
          <p:cNvSpPr>
            <a:spLocks noGrp="1"/>
          </p:cNvSpPr>
          <p:nvPr>
            <p:ph idx="1"/>
          </p:nvPr>
        </p:nvSpPr>
        <p:spPr/>
        <p:txBody>
          <a:bodyPr/>
          <a:lstStyle/>
          <a:p>
            <a:pPr>
              <a:buNone/>
            </a:pPr>
            <a:r>
              <a:rPr lang="en-US" dirty="0" smtClean="0"/>
              <a:t>Oil can negatively affect the wildlife living in the surrounding area.</a:t>
            </a:r>
          </a:p>
          <a:p>
            <a:endParaRPr lang="en-US" sz="2000" dirty="0" smtClean="0"/>
          </a:p>
          <a:p>
            <a:r>
              <a:rPr lang="en-US" sz="2000" dirty="0" smtClean="0"/>
              <a:t>Oil destroys  the insulation in birds and animals when it sticks to their feathers and fur</a:t>
            </a:r>
          </a:p>
          <a:p>
            <a:r>
              <a:rPr lang="en-US" sz="2000" dirty="0" smtClean="0"/>
              <a:t>Oiled feathers and fur weigh more and cause the animals to sink and drown</a:t>
            </a:r>
          </a:p>
          <a:p>
            <a:r>
              <a:rPr lang="en-US" sz="2000" dirty="0" smtClean="0"/>
              <a:t>If the oil is ingested it can cause many health problems and damage the animals’ eggs</a:t>
            </a:r>
          </a:p>
          <a:p>
            <a:r>
              <a:rPr lang="en-US" sz="2000" dirty="0" smtClean="0"/>
              <a:t>Oil disguises the scent of seals that they use to indentify each other, so many seal pups are abandoned</a:t>
            </a:r>
          </a:p>
          <a:p>
            <a:r>
              <a:rPr lang="en-US" sz="2000" dirty="0" smtClean="0"/>
              <a:t>Animals can’t eat if their environment is contaminated</a:t>
            </a:r>
          </a:p>
          <a:p>
            <a:endParaRPr lang="en-US" sz="2000" dirty="0" smtClean="0"/>
          </a:p>
        </p:txBody>
      </p:sp>
    </p:spTree>
  </p:cSld>
  <p:clrMapOvr>
    <a:masterClrMapping/>
  </p:clrMapOvr>
  <p:transition spd="slow">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52</TotalTime>
  <Words>279</Words>
  <Application>Microsoft Office PowerPoint</Application>
  <PresentationFormat>On-screen Show (4:3)</PresentationFormat>
  <Paragraphs>22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Module</vt:lpstr>
      <vt:lpstr>Oil Spills</vt:lpstr>
      <vt:lpstr>Where does oil come from?</vt:lpstr>
      <vt:lpstr>How do oil spills occur?</vt:lpstr>
      <vt:lpstr>What are some advantages and disadvantages of oil spill clean up techniques?</vt:lpstr>
      <vt:lpstr>How is the wildlife affected by the oil spills?</vt:lpstr>
    </vt:vector>
  </TitlesOfParts>
  <Company>Quakertown Community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Oil Spills</dc:title>
  <dc:creator>User</dc:creator>
  <cp:lastModifiedBy>User</cp:lastModifiedBy>
  <cp:revision>8</cp:revision>
  <dcterms:created xsi:type="dcterms:W3CDTF">2011-06-02T15:34:52Z</dcterms:created>
  <dcterms:modified xsi:type="dcterms:W3CDTF">2011-06-09T18:01:20Z</dcterms:modified>
</cp:coreProperties>
</file>